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316" r:id="rId4"/>
    <p:sldId id="383" r:id="rId5"/>
    <p:sldId id="382" r:id="rId6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18" y="18"/>
      </p:cViewPr>
      <p:guideLst>
        <p:guide orient="horz" pos="2160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368300" y="0"/>
            <a:ext cx="139700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1320800" y="0"/>
            <a:ext cx="242888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522413" y="0"/>
            <a:ext cx="3063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4128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3823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2301875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215231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746250" y="4867275"/>
            <a:ext cx="855663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454150" y="5500688"/>
            <a:ext cx="184150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2219325" y="5788025"/>
            <a:ext cx="365125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2540000" y="4495800"/>
            <a:ext cx="487363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088" y="1111250"/>
            <a:ext cx="2286000" cy="508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FD9ED-8032-4725-872B-45DCB8002D1D}" type="datetimeFigureOut">
              <a:rPr lang="en-US"/>
            </a:fld>
            <a:endParaRPr lang="en-US" dirty="0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701" y="4117975"/>
            <a:ext cx="3657600" cy="511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6888" y="4929188"/>
            <a:ext cx="8128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D6F66-5E66-46C2-BB69-83F735FF760E}" type="slidenum">
              <a:rPr lang="en-US"/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235C8-BB66-43A0-B7ED-4E460C9718DA}" type="datetimeFigureOut">
              <a:rPr lang="en-US"/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6E2EA-7223-434F-9D07-2197C111AA46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A514E-312D-4D8D-9082-14523833817B}" type="datetimeFigureOut">
              <a:rPr lang="en-US"/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1EBF1-8FF1-41B7-82AE-3291CFEBD7F4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D3E1837-4FAC-4180-9CD3-00F05C24DDE3}" type="datetimeFigureOut">
              <a:rPr lang="en-US"/>
            </a:fld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8D37CE4-9DAA-4161-B8C9-BD2070FC576F}" type="slidenum">
              <a:rPr lang="en-US"/>
            </a:fld>
            <a:endParaRPr lang="en-US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368300" y="0"/>
            <a:ext cx="139700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1320800" y="0"/>
            <a:ext cx="242888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522413" y="0"/>
            <a:ext cx="3063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4128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3823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2301875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766888" y="4867275"/>
            <a:ext cx="854075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454150" y="5500688"/>
            <a:ext cx="184150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2219325" y="5791200"/>
            <a:ext cx="365125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2505075" y="4479925"/>
            <a:ext cx="487363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1213008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1500" y="1106488"/>
            <a:ext cx="2286000" cy="508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34E2B-ED30-47E0-A9E5-FA6EE5AF487C}" type="datetimeFigureOut">
              <a:rPr lang="en-US"/>
            </a:fld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494" y="4114007"/>
            <a:ext cx="3657600" cy="5127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525" y="4929188"/>
            <a:ext cx="8128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FAB6A-DD09-4F0C-8D8F-690E00FE13B7}" type="slidenum">
              <a:rPr lang="en-US"/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C5FFC-BA4C-4F92-B295-8D2441607DC0}" type="datetimeFigureOut">
              <a:rPr lang="en-US"/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7ABC0-2F4B-4F2C-9690-4344B1C60175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1575E-2DEE-4C88-B20C-88B1864DE184}" type="datetimeFigureOut">
              <a:rPr lang="en-US"/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8926-BAA6-410D-9E65-505A31259F91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391334D-0AC5-46CB-8AA9-4A76EE369A42}" type="datetimeFigureOut">
              <a:rPr lang="en-US"/>
            </a:fld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9A2B03C-6A0E-44A0-9037-CC1B272BCE6D}" type="slidenum">
              <a:rPr lang="en-US"/>
            </a:fld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CC346-9D81-4387-8FB4-2E786E6BC746}" type="datetimeFigureOut">
              <a:rPr lang="en-US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78E93-6C7D-4CF2-8E59-EBEA59CC0FA7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25658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875963" y="5715000"/>
            <a:ext cx="730250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3E4E5F5-8EF5-4B7D-B5FE-D1F5DFA6556E}" type="datetimeFigureOut">
              <a:rPr lang="en-US"/>
            </a:fld>
            <a:endParaRPr lang="en-US" dirty="0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F907AC4-E14B-4903-8BD7-83EC2ED6E78B}" type="slidenum">
              <a:rPr lang="en-US"/>
            </a:fld>
            <a:endParaRPr lang="en-US" dirty="0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875963" y="5715000"/>
            <a:ext cx="730250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25658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F329710-0194-4608-B132-958CD9BA1382}" type="datetimeFigureOut">
              <a:rPr lang="en-US"/>
            </a:fld>
            <a:endParaRPr lang="en-US" dirty="0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C294DCB-D029-4421-BFFA-70ABD4560D7F}" type="slidenum">
              <a:rPr lang="en-US"/>
            </a:fld>
            <a:endParaRPr lang="en-US" dirty="0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9956800" cy="4873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482" y="1018381"/>
            <a:ext cx="2011362" cy="511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BCAB05B-56E2-4DB4-B334-82D191E913BB}" type="datetimeFigureOut">
              <a:rPr lang="en-US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13" y="3675063"/>
            <a:ext cx="3200400" cy="48895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875963" y="5715000"/>
            <a:ext cx="730250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9450" y="5734050"/>
            <a:ext cx="8128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1327E06-6793-48E9-9410-1E97116673F5}" type="slidenum">
              <a:rPr lang="en-US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880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405" indent="-182880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0925" y="461963"/>
            <a:ext cx="9967913" cy="18843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Cyrl-RS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Хемијско-технолошка школа “Божидар Ђорђевић Кукар”</a:t>
            </a:r>
            <a:br>
              <a:rPr lang="sr-Cyrl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Cyrl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ТЕХНИЧАР ЗА ГРАФИЧКУ ПРИПРЕМУ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2" descr="C:\Users\Aca\Desktop\telegraf-graficki-dizajn-1-460x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900488" y="2520950"/>
            <a:ext cx="5781675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975" y="484188"/>
            <a:ext cx="10058400" cy="59245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>
          <a:xfrm>
            <a:off x="1069975" y="493713"/>
            <a:ext cx="10058400" cy="5678487"/>
          </a:xfrm>
        </p:spPr>
        <p:txBody>
          <a:bodyPr/>
          <a:lstStyle/>
          <a:p>
            <a:pPr algn="just">
              <a:buNone/>
            </a:pPr>
            <a:r>
              <a:rPr lang="en-US" sz="2800" dirty="0" smtClean="0"/>
              <a:t>               </a:t>
            </a:r>
            <a:r>
              <a:rPr lang="en-US" b="1" dirty="0" err="1" smtClean="0"/>
              <a:t>Употреба</a:t>
            </a:r>
            <a:r>
              <a:rPr lang="en-US" b="1" dirty="0" smtClean="0"/>
              <a:t> </a:t>
            </a:r>
            <a:r>
              <a:rPr lang="en-US" b="1" dirty="0" err="1" smtClean="0"/>
              <a:t>савремених</a:t>
            </a:r>
            <a:r>
              <a:rPr lang="en-US" b="1" dirty="0" smtClean="0"/>
              <a:t> </a:t>
            </a:r>
            <a:r>
              <a:rPr lang="en-US" b="1" dirty="0" err="1" smtClean="0"/>
              <a:t>информационих</a:t>
            </a:r>
            <a:r>
              <a:rPr lang="en-US" b="1" dirty="0" smtClean="0"/>
              <a:t> </a:t>
            </a:r>
            <a:r>
              <a:rPr lang="en-US" b="1" dirty="0" err="1" smtClean="0"/>
              <a:t>технологија</a:t>
            </a:r>
            <a:r>
              <a:rPr lang="en-US" b="1" dirty="0" smtClean="0"/>
              <a:t> </a:t>
            </a:r>
            <a:r>
              <a:rPr lang="en-US" b="1" dirty="0" err="1" smtClean="0"/>
              <a:t>узел</a:t>
            </a:r>
            <a:r>
              <a:rPr lang="sr-Cyrl-RS" b="1" dirty="0" smtClean="0"/>
              <a:t>а</a:t>
            </a:r>
            <a:r>
              <a:rPr lang="en-US" b="1" dirty="0" smtClean="0"/>
              <a:t> </a:t>
            </a:r>
            <a:r>
              <a:rPr lang="sr-Cyrl-RS" b="1" dirty="0" smtClean="0"/>
              <a:t>је</a:t>
            </a:r>
            <a:r>
              <a:rPr lang="en-US" b="1" dirty="0" smtClean="0"/>
              <a:t> </a:t>
            </a:r>
            <a:r>
              <a:rPr lang="en-US" b="1" dirty="0" err="1" smtClean="0"/>
              <a:t>удела</a:t>
            </a:r>
            <a:r>
              <a:rPr lang="en-US" b="1" dirty="0" smtClean="0"/>
              <a:t> у </a:t>
            </a:r>
            <a:r>
              <a:rPr lang="en-US" b="1" dirty="0" err="1" smtClean="0"/>
              <a:t>скоро</a:t>
            </a:r>
            <a:r>
              <a:rPr lang="en-US" b="1" dirty="0" smtClean="0"/>
              <a:t> </a:t>
            </a:r>
            <a:r>
              <a:rPr lang="en-US" b="1" dirty="0" err="1" smtClean="0"/>
              <a:t>свим</a:t>
            </a:r>
            <a:r>
              <a:rPr lang="en-US" b="1" dirty="0" smtClean="0"/>
              <a:t> </a:t>
            </a:r>
            <a:r>
              <a:rPr lang="en-US" b="1" dirty="0" err="1" smtClean="0"/>
              <a:t>сегментима</a:t>
            </a:r>
            <a:r>
              <a:rPr lang="en-US" b="1" dirty="0" smtClean="0"/>
              <a:t> </a:t>
            </a:r>
            <a:r>
              <a:rPr lang="en-US" b="1" dirty="0" err="1" smtClean="0"/>
              <a:t>савременог</a:t>
            </a:r>
            <a:r>
              <a:rPr lang="en-US" b="1" dirty="0" smtClean="0"/>
              <a:t> </a:t>
            </a:r>
            <a:r>
              <a:rPr lang="en-US" b="1" dirty="0" err="1" smtClean="0"/>
              <a:t>друштва</a:t>
            </a:r>
            <a:r>
              <a:rPr lang="sr-Cyrl-RS" b="1" dirty="0" smtClean="0"/>
              <a:t> и </a:t>
            </a:r>
            <a:r>
              <a:rPr lang="en-US" b="1" dirty="0" err="1" smtClean="0"/>
              <a:t>данас</a:t>
            </a:r>
            <a:r>
              <a:rPr lang="en-US" b="1" dirty="0" smtClean="0"/>
              <a:t> </a:t>
            </a:r>
            <a:r>
              <a:rPr lang="en-US" b="1" dirty="0" err="1" smtClean="0"/>
              <a:t>представља</a:t>
            </a:r>
            <a:r>
              <a:rPr lang="en-US" b="1" dirty="0" smtClean="0"/>
              <a:t> </a:t>
            </a:r>
            <a:r>
              <a:rPr lang="en-US" b="1" dirty="0" err="1" smtClean="0"/>
              <a:t>саставни</a:t>
            </a:r>
            <a:r>
              <a:rPr lang="en-US" b="1" dirty="0" smtClean="0"/>
              <a:t> </a:t>
            </a:r>
            <a:r>
              <a:rPr lang="en-US" b="1" dirty="0" err="1" smtClean="0"/>
              <a:t>део</a:t>
            </a:r>
            <a:r>
              <a:rPr lang="en-US" b="1" dirty="0" smtClean="0"/>
              <a:t> </a:t>
            </a:r>
            <a:r>
              <a:rPr lang="en-US" b="1" dirty="0" err="1" smtClean="0"/>
              <a:t>живота</a:t>
            </a:r>
            <a:r>
              <a:rPr lang="en-US" b="1" dirty="0" smtClean="0"/>
              <a:t> </a:t>
            </a:r>
            <a:r>
              <a:rPr lang="en-US" b="1" dirty="0" err="1" smtClean="0"/>
              <a:t>сваког</a:t>
            </a:r>
            <a:r>
              <a:rPr lang="en-US" b="1" dirty="0" smtClean="0"/>
              <a:t> </a:t>
            </a:r>
            <a:r>
              <a:rPr lang="en-US" b="1" dirty="0" err="1" smtClean="0"/>
              <a:t>човека</a:t>
            </a:r>
            <a:r>
              <a:rPr lang="sr-Cyrl-RS" b="1" dirty="0" smtClean="0"/>
              <a:t>. </a:t>
            </a:r>
            <a:r>
              <a:rPr lang="en-US" b="1" dirty="0" smtClean="0"/>
              <a:t>У </a:t>
            </a:r>
            <a:r>
              <a:rPr lang="en-US" b="1" dirty="0" err="1" smtClean="0"/>
              <a:t>складу</a:t>
            </a:r>
            <a:r>
              <a:rPr lang="en-US" b="1" dirty="0" smtClean="0"/>
              <a:t> </a:t>
            </a:r>
            <a:r>
              <a:rPr lang="en-US" b="1" dirty="0" err="1" smtClean="0"/>
              <a:t>са</a:t>
            </a:r>
            <a:r>
              <a:rPr lang="en-US" b="1" dirty="0" smtClean="0"/>
              <a:t> </a:t>
            </a:r>
            <a:r>
              <a:rPr lang="en-US" b="1" dirty="0" err="1" smtClean="0"/>
              <a:t>модерним</a:t>
            </a:r>
            <a:r>
              <a:rPr lang="en-US" b="1" dirty="0" smtClean="0"/>
              <a:t> </a:t>
            </a:r>
            <a:r>
              <a:rPr lang="en-US" b="1" dirty="0" err="1" smtClean="0"/>
              <a:t>кретањем</a:t>
            </a:r>
            <a:r>
              <a:rPr lang="en-US" b="1" dirty="0" smtClean="0"/>
              <a:t> и </a:t>
            </a:r>
            <a:r>
              <a:rPr lang="en-US" b="1" dirty="0" err="1" smtClean="0"/>
              <a:t>потребама</a:t>
            </a:r>
            <a:r>
              <a:rPr lang="en-US" b="1" dirty="0" smtClean="0"/>
              <a:t> </a:t>
            </a:r>
            <a:r>
              <a:rPr lang="en-US" b="1" dirty="0" err="1" smtClean="0"/>
              <a:t>савременог</a:t>
            </a:r>
            <a:r>
              <a:rPr lang="en-US" b="1" dirty="0" smtClean="0"/>
              <a:t> </a:t>
            </a:r>
            <a:r>
              <a:rPr lang="en-US" b="1" dirty="0" err="1" smtClean="0"/>
              <a:t>друштва</a:t>
            </a:r>
            <a:r>
              <a:rPr lang="en-US" b="1" dirty="0" smtClean="0"/>
              <a:t>, </a:t>
            </a:r>
            <a:r>
              <a:rPr lang="sr-Cyrl-RS" b="1" dirty="0" smtClean="0"/>
              <a:t>наша </a:t>
            </a:r>
            <a:r>
              <a:rPr lang="en-US" b="1" dirty="0" err="1" smtClean="0"/>
              <a:t>школа</a:t>
            </a:r>
            <a:r>
              <a:rPr lang="sr-Cyrl-RS" b="1" dirty="0" smtClean="0"/>
              <a:t> </a:t>
            </a:r>
            <a:r>
              <a:rPr lang="en-US" b="1" dirty="0" err="1" smtClean="0"/>
              <a:t>од</a:t>
            </a:r>
            <a:r>
              <a:rPr lang="en-US" b="1" dirty="0" smtClean="0"/>
              <a:t> </a:t>
            </a:r>
            <a:r>
              <a:rPr lang="en-US" b="1" dirty="0" err="1" smtClean="0"/>
              <a:t>ове</a:t>
            </a:r>
            <a:r>
              <a:rPr lang="en-US" b="1" dirty="0" smtClean="0"/>
              <a:t> </a:t>
            </a:r>
            <a:r>
              <a:rPr lang="en-US" b="1" dirty="0" err="1" smtClean="0"/>
              <a:t>школске</a:t>
            </a:r>
            <a:r>
              <a:rPr lang="en-US" b="1" dirty="0" smtClean="0"/>
              <a:t> </a:t>
            </a:r>
            <a:r>
              <a:rPr lang="en-US" b="1" dirty="0" err="1" smtClean="0"/>
              <a:t>године</a:t>
            </a:r>
            <a:r>
              <a:rPr lang="en-US" b="1" dirty="0" smtClean="0"/>
              <a:t> </a:t>
            </a:r>
            <a:r>
              <a:rPr lang="sr-Cyrl-RS" b="1" dirty="0" smtClean="0"/>
              <a:t>омогућава </a:t>
            </a:r>
            <a:r>
              <a:rPr lang="en-US" b="1" dirty="0" err="1" smtClean="0"/>
              <a:t>свршеним</a:t>
            </a:r>
            <a:r>
              <a:rPr lang="en-US" b="1" dirty="0" smtClean="0"/>
              <a:t> </a:t>
            </a:r>
            <a:r>
              <a:rPr lang="en-US" b="1" dirty="0" err="1" smtClean="0"/>
              <a:t>основцима</a:t>
            </a:r>
            <a:r>
              <a:rPr lang="en-US" b="1" dirty="0" smtClean="0"/>
              <a:t> </a:t>
            </a:r>
            <a:r>
              <a:rPr lang="en-US" b="1" dirty="0" err="1" smtClean="0"/>
              <a:t>школовање</a:t>
            </a:r>
            <a:r>
              <a:rPr lang="en-US" b="1" dirty="0" smtClean="0"/>
              <a:t> у </a:t>
            </a:r>
            <a:r>
              <a:rPr lang="en-US" b="1" dirty="0" err="1" smtClean="0"/>
              <a:t>оквиру</a:t>
            </a:r>
            <a:r>
              <a:rPr lang="en-US" b="1" dirty="0" smtClean="0"/>
              <a:t> </a:t>
            </a:r>
            <a:r>
              <a:rPr lang="en-US" b="1" dirty="0" err="1" smtClean="0"/>
              <a:t>образовног</a:t>
            </a:r>
            <a:r>
              <a:rPr lang="en-US" b="1" dirty="0" smtClean="0"/>
              <a:t> </a:t>
            </a:r>
            <a:r>
              <a:rPr lang="en-US" b="1" dirty="0" err="1" smtClean="0"/>
              <a:t>профила</a:t>
            </a:r>
            <a:r>
              <a:rPr lang="en-US" b="1" dirty="0" smtClean="0"/>
              <a:t> </a:t>
            </a:r>
            <a:r>
              <a:rPr lang="sr-Cyrl-RS" b="1" dirty="0" smtClean="0"/>
              <a:t> - </a:t>
            </a:r>
            <a:r>
              <a:rPr lang="en-US" b="1" dirty="0" err="1" smtClean="0"/>
              <a:t>Техничар</a:t>
            </a:r>
            <a:r>
              <a:rPr lang="en-US" b="1" dirty="0" smtClean="0"/>
              <a:t> </a:t>
            </a:r>
            <a:r>
              <a:rPr lang="en-US" b="1" dirty="0" err="1" smtClean="0"/>
              <a:t>за</a:t>
            </a:r>
            <a:r>
              <a:rPr lang="en-US" b="1" dirty="0" smtClean="0"/>
              <a:t> </a:t>
            </a:r>
            <a:r>
              <a:rPr lang="en-US" b="1" dirty="0" err="1" smtClean="0"/>
              <a:t>графичку</a:t>
            </a:r>
            <a:r>
              <a:rPr lang="en-US" b="1" dirty="0" smtClean="0"/>
              <a:t> </a:t>
            </a:r>
            <a:r>
              <a:rPr lang="en-US" b="1" dirty="0" err="1" smtClean="0"/>
              <a:t>припрему</a:t>
            </a:r>
            <a:r>
              <a:rPr lang="en-US" b="1" dirty="0" smtClean="0"/>
              <a:t>.</a:t>
            </a:r>
            <a:endParaRPr lang="en-US" b="1" dirty="0" smtClean="0"/>
          </a:p>
          <a:p>
            <a:pPr algn="just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/>
          <p:nvPr/>
        </p:nvSpPr>
        <p:spPr>
          <a:xfrm>
            <a:off x="1069975" y="533400"/>
            <a:ext cx="10058400" cy="5638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2880" indent="-182880" algn="just" defTabSz="9144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defRPr/>
            </a:pPr>
            <a:endParaRPr lang="sr-Latn-ME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indent="-182880" algn="just" defTabSz="9144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defRPr/>
            </a:pPr>
            <a:endParaRPr lang="sr-Latn-ME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indent="-182880" algn="just" defTabSz="9144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/>
            </a:pPr>
            <a:endParaRPr lang="sr-Latn-M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1" name="Picture 2" descr="C:\Users\Aca\Desktop\priprema 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47800" y="3770313"/>
            <a:ext cx="2662238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3" descr="C:\Users\Aca\Desktop\Logotip_graficka_priprema_i_dizajn_1200x900p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9475" y="3609975"/>
            <a:ext cx="3041650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4" descr="C:\Users\Aca\Desktop\priprema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1488" y="3443288"/>
            <a:ext cx="29130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1069975" y="300038"/>
            <a:ext cx="10058400" cy="5872162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None/>
            </a:pPr>
            <a:endParaRPr lang="en-US" sz="2800" dirty="0" smtClean="0"/>
          </a:p>
          <a:p>
            <a:pPr algn="just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5" descr="C:\Users\Aca\Desktop\graficki-dizajner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14500" y="3298825"/>
            <a:ext cx="3678238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C:\Users\Aca\Desktop\Web-designer-scale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9088" y="3565525"/>
            <a:ext cx="3511550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/>
          <p:nvPr/>
        </p:nvSpPr>
        <p:spPr>
          <a:xfrm>
            <a:off x="1214120" y="548005"/>
            <a:ext cx="9444990" cy="13684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/>
            <a:r>
              <a:rPr lang="en-US" sz="2400" dirty="0" smtClean="0">
                <a:latin typeface="+mn-lt"/>
                <a:cs typeface="+mn-lt"/>
                <a:sym typeface="+mn-ea"/>
              </a:rPr>
              <a:t>     </a:t>
            </a:r>
            <a:r>
              <a:rPr lang="en-US" sz="2400" b="1" dirty="0" smtClean="0">
                <a:latin typeface="+mn-lt"/>
                <a:cs typeface="+mn-lt"/>
                <a:sym typeface="+mn-ea"/>
              </a:rPr>
              <a:t> </a:t>
            </a:r>
            <a:r>
              <a:rPr lang="en-US" sz="2400" b="1" dirty="0" err="1" smtClean="0">
                <a:latin typeface="+mn-lt"/>
                <a:cs typeface="+mn-lt"/>
                <a:sym typeface="+mn-ea"/>
              </a:rPr>
              <a:t>Графичка</a:t>
            </a:r>
            <a:r>
              <a:rPr lang="en-US" sz="2400" b="1" dirty="0" smtClean="0">
                <a:latin typeface="+mn-lt"/>
                <a:cs typeface="+mn-lt"/>
                <a:sym typeface="+mn-ea"/>
              </a:rPr>
              <a:t> </a:t>
            </a:r>
            <a:r>
              <a:rPr lang="en-US" sz="2400" b="1" dirty="0" err="1" smtClean="0">
                <a:latin typeface="+mn-lt"/>
                <a:cs typeface="+mn-lt"/>
                <a:sym typeface="+mn-ea"/>
              </a:rPr>
              <a:t>припрема</a:t>
            </a:r>
            <a:r>
              <a:rPr lang="en-US" sz="2400" b="1" dirty="0" smtClean="0">
                <a:latin typeface="+mn-lt"/>
                <a:cs typeface="+mn-lt"/>
                <a:sym typeface="+mn-ea"/>
              </a:rPr>
              <a:t> </a:t>
            </a:r>
            <a:r>
              <a:rPr lang="en-US" sz="2400" b="1" dirty="0" err="1" smtClean="0">
                <a:latin typeface="+mn-lt"/>
                <a:cs typeface="+mn-lt"/>
                <a:sym typeface="+mn-ea"/>
              </a:rPr>
              <a:t>подразумева</a:t>
            </a:r>
            <a:r>
              <a:rPr lang="en-US" sz="2400" b="1" dirty="0" smtClean="0">
                <a:latin typeface="+mn-lt"/>
                <a:cs typeface="+mn-lt"/>
                <a:sym typeface="+mn-ea"/>
              </a:rPr>
              <a:t> </a:t>
            </a:r>
            <a:r>
              <a:rPr lang="en-US" sz="2400" b="1" dirty="0" err="1" smtClean="0">
                <a:latin typeface="+mn-lt"/>
                <a:cs typeface="+mn-lt"/>
                <a:sym typeface="+mn-ea"/>
              </a:rPr>
              <a:t>израду</a:t>
            </a:r>
            <a:r>
              <a:rPr lang="en-US" sz="2400" b="1" dirty="0" smtClean="0">
                <a:latin typeface="+mn-lt"/>
                <a:cs typeface="+mn-lt"/>
                <a:sym typeface="+mn-ea"/>
              </a:rPr>
              <a:t> </a:t>
            </a:r>
            <a:r>
              <a:rPr lang="en-US" sz="2400" b="1" dirty="0" err="1" smtClean="0">
                <a:latin typeface="+mn-lt"/>
                <a:cs typeface="+mn-lt"/>
                <a:sym typeface="+mn-ea"/>
              </a:rPr>
              <a:t>већ</a:t>
            </a:r>
            <a:r>
              <a:rPr lang="en-US" sz="2400" b="1" dirty="0" smtClean="0">
                <a:latin typeface="+mn-lt"/>
                <a:cs typeface="+mn-lt"/>
                <a:sym typeface="+mn-ea"/>
              </a:rPr>
              <a:t> </a:t>
            </a:r>
            <a:r>
              <a:rPr lang="en-US" sz="2400" b="1" dirty="0" err="1" smtClean="0">
                <a:latin typeface="+mn-lt"/>
                <a:cs typeface="+mn-lt"/>
                <a:sym typeface="+mn-ea"/>
              </a:rPr>
              <a:t>постојећег</a:t>
            </a:r>
            <a:r>
              <a:rPr lang="en-US" sz="2400" b="1" dirty="0" smtClean="0">
                <a:latin typeface="+mn-lt"/>
                <a:cs typeface="+mn-lt"/>
                <a:sym typeface="+mn-ea"/>
              </a:rPr>
              <a:t> </a:t>
            </a:r>
            <a:r>
              <a:rPr lang="en-US" sz="2400" b="1" dirty="0" err="1" smtClean="0">
                <a:latin typeface="+mn-lt"/>
                <a:cs typeface="+mn-lt"/>
                <a:sym typeface="+mn-ea"/>
              </a:rPr>
              <a:t>или</a:t>
            </a:r>
            <a:r>
              <a:rPr lang="en-US" sz="2400" b="1" dirty="0" smtClean="0">
                <a:latin typeface="+mn-lt"/>
                <a:cs typeface="+mn-lt"/>
                <a:sym typeface="+mn-ea"/>
              </a:rPr>
              <a:t> </a:t>
            </a:r>
            <a:r>
              <a:rPr lang="en-US" sz="2400" b="1" dirty="0" err="1" smtClean="0">
                <a:latin typeface="+mn-lt"/>
                <a:cs typeface="+mn-lt"/>
                <a:sym typeface="+mn-ea"/>
              </a:rPr>
              <a:t>новог</a:t>
            </a:r>
            <a:r>
              <a:rPr lang="en-US" sz="2400" b="1" dirty="0" smtClean="0">
                <a:latin typeface="+mn-lt"/>
                <a:cs typeface="+mn-lt"/>
                <a:sym typeface="+mn-ea"/>
              </a:rPr>
              <a:t> </a:t>
            </a:r>
            <a:r>
              <a:rPr lang="en-US" sz="2400" b="1" dirty="0" err="1" smtClean="0">
                <a:latin typeface="+mn-lt"/>
                <a:cs typeface="+mn-lt"/>
                <a:sym typeface="+mn-ea"/>
              </a:rPr>
              <a:t>дизајна</a:t>
            </a:r>
            <a:r>
              <a:rPr lang="en-US" sz="2400" b="1" dirty="0" smtClean="0">
                <a:latin typeface="+mn-lt"/>
                <a:cs typeface="+mn-lt"/>
                <a:sym typeface="+mn-ea"/>
              </a:rPr>
              <a:t> </a:t>
            </a:r>
            <a:r>
              <a:rPr lang="en-US" sz="2400" b="1" dirty="0" err="1" smtClean="0">
                <a:latin typeface="+mn-lt"/>
                <a:cs typeface="+mn-lt"/>
                <a:sym typeface="+mn-ea"/>
              </a:rPr>
              <a:t>графичког</a:t>
            </a:r>
            <a:r>
              <a:rPr lang="en-US" sz="2400" b="1" dirty="0" smtClean="0">
                <a:latin typeface="+mn-lt"/>
                <a:cs typeface="+mn-lt"/>
                <a:sym typeface="+mn-ea"/>
              </a:rPr>
              <a:t> </a:t>
            </a:r>
            <a:r>
              <a:rPr lang="en-US" sz="2400" b="1" dirty="0" err="1" smtClean="0">
                <a:latin typeface="+mn-lt"/>
                <a:cs typeface="+mn-lt"/>
                <a:sym typeface="+mn-ea"/>
              </a:rPr>
              <a:t>производа</a:t>
            </a:r>
            <a:r>
              <a:rPr lang="en-US" sz="2400" b="1" dirty="0" smtClean="0">
                <a:latin typeface="+mn-lt"/>
                <a:cs typeface="+mn-lt"/>
                <a:sym typeface="+mn-ea"/>
              </a:rPr>
              <a:t> и </a:t>
            </a:r>
            <a:r>
              <a:rPr lang="en-US" sz="2400" b="1" dirty="0" err="1" smtClean="0">
                <a:latin typeface="+mn-lt"/>
                <a:cs typeface="+mn-lt"/>
                <a:sym typeface="+mn-ea"/>
              </a:rPr>
              <a:t>његово</a:t>
            </a:r>
            <a:r>
              <a:rPr lang="en-US" sz="2400" b="1" dirty="0" smtClean="0">
                <a:latin typeface="+mn-lt"/>
                <a:cs typeface="+mn-lt"/>
                <a:sym typeface="+mn-ea"/>
              </a:rPr>
              <a:t> </a:t>
            </a:r>
            <a:r>
              <a:rPr lang="en-US" sz="2400" b="1" dirty="0" err="1" smtClean="0">
                <a:latin typeface="+mn-lt"/>
                <a:cs typeface="+mn-lt"/>
                <a:sym typeface="+mn-ea"/>
              </a:rPr>
              <a:t>прилагођавање</a:t>
            </a:r>
            <a:r>
              <a:rPr lang="en-US" sz="2400" b="1" dirty="0" smtClean="0">
                <a:latin typeface="+mn-lt"/>
                <a:cs typeface="+mn-lt"/>
                <a:sym typeface="+mn-ea"/>
              </a:rPr>
              <a:t> </a:t>
            </a:r>
            <a:r>
              <a:rPr lang="en-US" sz="2400" b="1" dirty="0" err="1" smtClean="0">
                <a:latin typeface="+mn-lt"/>
                <a:cs typeface="+mn-lt"/>
                <a:sym typeface="+mn-ea"/>
              </a:rPr>
              <a:t>процесу</a:t>
            </a:r>
            <a:r>
              <a:rPr lang="en-US" sz="2400" b="1" dirty="0" smtClean="0">
                <a:latin typeface="+mn-lt"/>
                <a:cs typeface="+mn-lt"/>
                <a:sym typeface="+mn-ea"/>
              </a:rPr>
              <a:t> </a:t>
            </a:r>
            <a:r>
              <a:rPr lang="en-US" sz="2400" b="1" dirty="0" err="1" smtClean="0">
                <a:latin typeface="+mn-lt"/>
                <a:cs typeface="+mn-lt"/>
                <a:sym typeface="+mn-ea"/>
              </a:rPr>
              <a:t>умножавања</a:t>
            </a:r>
            <a:r>
              <a:rPr lang="en-US" sz="2400" b="1" dirty="0" smtClean="0">
                <a:latin typeface="+mn-lt"/>
                <a:cs typeface="+mn-lt"/>
                <a:sym typeface="+mn-ea"/>
              </a:rPr>
              <a:t> – </a:t>
            </a:r>
            <a:r>
              <a:rPr lang="en-US" sz="2400" b="1" dirty="0" err="1" smtClean="0">
                <a:latin typeface="+mn-lt"/>
                <a:cs typeface="+mn-lt"/>
                <a:sym typeface="+mn-ea"/>
              </a:rPr>
              <a:t>штампе</a:t>
            </a:r>
            <a:r>
              <a:rPr lang="en-US" sz="2400" b="1" dirty="0" smtClean="0">
                <a:latin typeface="+mn-lt"/>
                <a:cs typeface="+mn-lt"/>
                <a:sym typeface="+mn-ea"/>
              </a:rPr>
              <a:t>. </a:t>
            </a:r>
            <a:r>
              <a:rPr lang="en-US" sz="2400" b="1" dirty="0" err="1" smtClean="0">
                <a:latin typeface="+mn-lt"/>
                <a:cs typeface="+mn-lt"/>
                <a:sym typeface="+mn-ea"/>
              </a:rPr>
              <a:t>Ученици</a:t>
            </a:r>
            <a:r>
              <a:rPr lang="en-US" sz="2400" b="1" dirty="0" smtClean="0">
                <a:latin typeface="+mn-lt"/>
                <a:cs typeface="+mn-lt"/>
                <a:sym typeface="+mn-ea"/>
              </a:rPr>
              <a:t> </a:t>
            </a:r>
            <a:r>
              <a:rPr lang="en-US" sz="2400" b="1" dirty="0" err="1" smtClean="0">
                <a:latin typeface="+mn-lt"/>
                <a:cs typeface="+mn-lt"/>
                <a:sym typeface="+mn-ea"/>
              </a:rPr>
              <a:t>се</a:t>
            </a:r>
            <a:r>
              <a:rPr lang="en-US" sz="2400" b="1" dirty="0" smtClean="0">
                <a:latin typeface="+mn-lt"/>
                <a:cs typeface="+mn-lt"/>
                <a:sym typeface="+mn-ea"/>
              </a:rPr>
              <a:t> </a:t>
            </a:r>
            <a:r>
              <a:rPr lang="en-US" sz="2400" b="1" dirty="0" err="1" smtClean="0">
                <a:latin typeface="+mn-lt"/>
                <a:cs typeface="+mn-lt"/>
                <a:sym typeface="+mn-ea"/>
              </a:rPr>
              <a:t>оспособљавају</a:t>
            </a:r>
            <a:r>
              <a:rPr lang="en-US" sz="2400" b="1" dirty="0" smtClean="0">
                <a:latin typeface="+mn-lt"/>
                <a:cs typeface="+mn-lt"/>
                <a:sym typeface="+mn-ea"/>
              </a:rPr>
              <a:t> </a:t>
            </a:r>
            <a:r>
              <a:rPr lang="en-US" sz="2400" b="1" dirty="0" err="1" smtClean="0">
                <a:latin typeface="+mn-lt"/>
                <a:cs typeface="+mn-lt"/>
                <a:sym typeface="+mn-ea"/>
              </a:rPr>
              <a:t>за</a:t>
            </a:r>
            <a:r>
              <a:rPr lang="en-US" sz="2400" b="1" dirty="0" smtClean="0">
                <a:latin typeface="+mn-lt"/>
                <a:cs typeface="+mn-lt"/>
                <a:sym typeface="+mn-ea"/>
              </a:rPr>
              <a:t> </a:t>
            </a:r>
            <a:r>
              <a:rPr lang="en-US" sz="2400" b="1" dirty="0" err="1" smtClean="0">
                <a:latin typeface="+mn-lt"/>
                <a:cs typeface="+mn-lt"/>
                <a:sym typeface="+mn-ea"/>
              </a:rPr>
              <a:t>правилну</a:t>
            </a:r>
            <a:r>
              <a:rPr lang="en-US" sz="2400" b="1" dirty="0" smtClean="0">
                <a:latin typeface="+mn-lt"/>
                <a:cs typeface="+mn-lt"/>
                <a:sym typeface="+mn-ea"/>
              </a:rPr>
              <a:t> </a:t>
            </a:r>
            <a:r>
              <a:rPr lang="en-US" sz="2400" b="1" dirty="0" err="1" smtClean="0">
                <a:latin typeface="+mn-lt"/>
                <a:cs typeface="+mn-lt"/>
                <a:sym typeface="+mn-ea"/>
              </a:rPr>
              <a:t>обраду</a:t>
            </a:r>
            <a:r>
              <a:rPr lang="en-US" sz="2400" b="1" dirty="0" smtClean="0">
                <a:latin typeface="+mn-lt"/>
                <a:cs typeface="+mn-lt"/>
                <a:sym typeface="+mn-ea"/>
              </a:rPr>
              <a:t> </a:t>
            </a:r>
            <a:r>
              <a:rPr lang="en-US" sz="2400" b="1" dirty="0" err="1" smtClean="0">
                <a:latin typeface="+mn-lt"/>
                <a:cs typeface="+mn-lt"/>
                <a:sym typeface="+mn-ea"/>
              </a:rPr>
              <a:t>текста</a:t>
            </a:r>
            <a:r>
              <a:rPr lang="en-US" sz="2400" b="1" dirty="0" smtClean="0">
                <a:latin typeface="+mn-lt"/>
                <a:cs typeface="+mn-lt"/>
                <a:sym typeface="+mn-ea"/>
              </a:rPr>
              <a:t> и </a:t>
            </a:r>
            <a:r>
              <a:rPr lang="en-US" sz="2400" b="1" dirty="0" err="1" smtClean="0">
                <a:latin typeface="+mn-lt"/>
                <a:cs typeface="+mn-lt"/>
                <a:sym typeface="+mn-ea"/>
              </a:rPr>
              <a:t>слике</a:t>
            </a:r>
            <a:r>
              <a:rPr lang="en-US" sz="2400" b="1" dirty="0" smtClean="0">
                <a:latin typeface="+mn-lt"/>
                <a:cs typeface="+mn-lt"/>
                <a:sym typeface="+mn-ea"/>
              </a:rPr>
              <a:t> у </a:t>
            </a:r>
            <a:r>
              <a:rPr lang="en-US" sz="2400" b="1" dirty="0" err="1" smtClean="0">
                <a:latin typeface="+mn-lt"/>
                <a:cs typeface="+mn-lt"/>
                <a:sym typeface="+mn-ea"/>
              </a:rPr>
              <a:t>најсавременијим</a:t>
            </a:r>
            <a:r>
              <a:rPr lang="en-US" sz="2400" b="1" dirty="0" smtClean="0">
                <a:latin typeface="+mn-lt"/>
                <a:cs typeface="+mn-lt"/>
                <a:sym typeface="+mn-ea"/>
              </a:rPr>
              <a:t> </a:t>
            </a:r>
            <a:r>
              <a:rPr lang="en-US" sz="2400" b="1" dirty="0" err="1" smtClean="0">
                <a:latin typeface="+mn-lt"/>
                <a:cs typeface="+mn-lt"/>
                <a:sym typeface="+mn-ea"/>
              </a:rPr>
              <a:t>графичким</a:t>
            </a:r>
            <a:r>
              <a:rPr lang="en-US" sz="2400" b="1" dirty="0" smtClean="0">
                <a:latin typeface="+mn-lt"/>
                <a:cs typeface="+mn-lt"/>
                <a:sym typeface="+mn-ea"/>
              </a:rPr>
              <a:t> </a:t>
            </a:r>
            <a:r>
              <a:rPr lang="en-US" sz="2400" b="1" dirty="0" err="1" smtClean="0">
                <a:latin typeface="+mn-lt"/>
                <a:cs typeface="+mn-lt"/>
                <a:sym typeface="+mn-ea"/>
              </a:rPr>
              <a:t>програмима</a:t>
            </a:r>
            <a:r>
              <a:rPr lang="en-US" sz="2400" b="1" dirty="0" smtClean="0">
                <a:latin typeface="+mn-lt"/>
                <a:cs typeface="+mn-lt"/>
                <a:sym typeface="+mn-ea"/>
              </a:rPr>
              <a:t> Adobe Photoshop, Adobe Illustrator, Adobe </a:t>
            </a:r>
            <a:r>
              <a:rPr lang="en-US" sz="2400" b="1" dirty="0" err="1" smtClean="0">
                <a:latin typeface="+mn-lt"/>
                <a:cs typeface="+mn-lt"/>
                <a:sym typeface="+mn-ea"/>
              </a:rPr>
              <a:t>Indesign</a:t>
            </a:r>
            <a:r>
              <a:rPr lang="en-US" sz="2400" b="1" dirty="0" smtClean="0">
                <a:latin typeface="+mn-lt"/>
                <a:cs typeface="+mn-lt"/>
                <a:sym typeface="+mn-ea"/>
              </a:rPr>
              <a:t>.</a:t>
            </a:r>
            <a:endParaRPr lang="en-US" sz="2400" b="1" dirty="0" smtClean="0">
              <a:latin typeface="+mn-lt"/>
              <a:cs typeface="+mn-lt"/>
            </a:endParaRPr>
          </a:p>
          <a:p>
            <a:pPr algn="just"/>
            <a:endParaRPr lang="en-GB" altLang="en-US" sz="2400">
              <a:latin typeface="+mn-lt"/>
              <a:cs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>
          <a:xfrm>
            <a:off x="800395" y="523469"/>
            <a:ext cx="10391775" cy="613251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en-US" b="1" dirty="0" smtClean="0"/>
              <a:t>      </a:t>
            </a:r>
            <a:r>
              <a:rPr lang="en-US" b="1" dirty="0" err="1" smtClean="0"/>
              <a:t>Током</a:t>
            </a:r>
            <a:r>
              <a:rPr lang="en-US" b="1" dirty="0" smtClean="0"/>
              <a:t> </a:t>
            </a:r>
            <a:r>
              <a:rPr lang="en-US" b="1" dirty="0" err="1" smtClean="0"/>
              <a:t>четворогодишњег</a:t>
            </a:r>
            <a:r>
              <a:rPr lang="en-US" b="1" dirty="0" smtClean="0"/>
              <a:t> </a:t>
            </a:r>
            <a:r>
              <a:rPr lang="en-US" b="1" dirty="0" err="1" smtClean="0"/>
              <a:t>школовања</a:t>
            </a:r>
            <a:r>
              <a:rPr lang="en-US" b="1" dirty="0" smtClean="0"/>
              <a:t> </a:t>
            </a:r>
            <a:r>
              <a:rPr lang="en-US" b="1" dirty="0" err="1" smtClean="0"/>
              <a:t>кроз</a:t>
            </a:r>
            <a:r>
              <a:rPr lang="en-US" b="1" dirty="0" smtClean="0"/>
              <a:t> </a:t>
            </a:r>
            <a:r>
              <a:rPr lang="en-US" b="1" dirty="0" err="1" smtClean="0"/>
              <a:t>теоријску</a:t>
            </a:r>
            <a:r>
              <a:rPr lang="en-US" b="1" dirty="0" smtClean="0"/>
              <a:t> </a:t>
            </a:r>
            <a:r>
              <a:rPr lang="en-US" b="1" dirty="0" err="1" smtClean="0"/>
              <a:t>наставу</a:t>
            </a:r>
            <a:r>
              <a:rPr lang="en-US" b="1" dirty="0" smtClean="0"/>
              <a:t> </a:t>
            </a:r>
            <a:r>
              <a:rPr lang="en-US" b="1" dirty="0" err="1" smtClean="0"/>
              <a:t>стичу</a:t>
            </a:r>
            <a:r>
              <a:rPr lang="en-US" b="1" dirty="0" smtClean="0"/>
              <a:t> </a:t>
            </a:r>
            <a:r>
              <a:rPr lang="en-US" b="1" dirty="0" err="1" smtClean="0"/>
              <a:t>се</a:t>
            </a:r>
            <a:r>
              <a:rPr lang="en-US" b="1" dirty="0" smtClean="0"/>
              <a:t> </a:t>
            </a:r>
            <a:r>
              <a:rPr lang="en-US" b="1" dirty="0" err="1" smtClean="0"/>
              <a:t>општа</a:t>
            </a:r>
            <a:r>
              <a:rPr lang="en-US" b="1" dirty="0" smtClean="0"/>
              <a:t> </a:t>
            </a:r>
            <a:r>
              <a:rPr lang="en-US" b="1" dirty="0" err="1" smtClean="0"/>
              <a:t>знања</a:t>
            </a:r>
            <a:r>
              <a:rPr lang="en-US" b="1" dirty="0" smtClean="0"/>
              <a:t> о </a:t>
            </a:r>
            <a:r>
              <a:rPr lang="en-US" b="1" dirty="0" err="1" smtClean="0"/>
              <a:t>графичким</a:t>
            </a:r>
            <a:r>
              <a:rPr lang="en-US" b="1" dirty="0" smtClean="0"/>
              <a:t> </a:t>
            </a:r>
            <a:r>
              <a:rPr lang="en-US" b="1" dirty="0" err="1" smtClean="0"/>
              <a:t>материјалима</a:t>
            </a:r>
            <a:r>
              <a:rPr lang="en-US" b="1" dirty="0" smtClean="0"/>
              <a:t>, </a:t>
            </a:r>
            <a:r>
              <a:rPr lang="en-US" b="1" dirty="0" err="1" smtClean="0"/>
              <a:t>графичкој</a:t>
            </a:r>
            <a:r>
              <a:rPr lang="en-US" b="1" dirty="0" smtClean="0"/>
              <a:t> </a:t>
            </a:r>
            <a:r>
              <a:rPr lang="en-US" b="1" dirty="0" err="1" smtClean="0"/>
              <a:t>опреми</a:t>
            </a:r>
            <a:r>
              <a:rPr lang="en-US" b="1" dirty="0" smtClean="0"/>
              <a:t> и </a:t>
            </a:r>
            <a:r>
              <a:rPr lang="en-US" b="1" dirty="0" err="1" smtClean="0"/>
              <a:t>технологијама</a:t>
            </a:r>
            <a:r>
              <a:rPr lang="en-US" b="1" dirty="0" smtClean="0"/>
              <a:t>, </a:t>
            </a:r>
            <a:r>
              <a:rPr lang="en-US" b="1" dirty="0" err="1" smtClean="0"/>
              <a:t>као</a:t>
            </a:r>
            <a:r>
              <a:rPr lang="en-US" b="1" dirty="0" smtClean="0"/>
              <a:t> и </a:t>
            </a:r>
            <a:r>
              <a:rPr lang="en-US" b="1" dirty="0" err="1" smtClean="0"/>
              <a:t>стручно</a:t>
            </a:r>
            <a:r>
              <a:rPr lang="en-US" b="1" dirty="0" smtClean="0"/>
              <a:t> </a:t>
            </a:r>
            <a:r>
              <a:rPr lang="en-US" b="1" dirty="0" err="1" smtClean="0"/>
              <a:t>знање</a:t>
            </a:r>
            <a:r>
              <a:rPr lang="en-US" b="1" dirty="0" smtClean="0"/>
              <a:t> </a:t>
            </a:r>
            <a:r>
              <a:rPr lang="sr-Cyrl-RS" b="1" dirty="0" smtClean="0"/>
              <a:t>о </a:t>
            </a:r>
            <a:r>
              <a:rPr lang="en-US" b="1" dirty="0" err="1" smtClean="0"/>
              <a:t>технологији</a:t>
            </a:r>
            <a:r>
              <a:rPr lang="en-US" b="1" dirty="0" smtClean="0"/>
              <a:t> </a:t>
            </a:r>
            <a:r>
              <a:rPr lang="en-US" b="1" dirty="0" err="1" smtClean="0"/>
              <a:t>графичке</a:t>
            </a:r>
            <a:r>
              <a:rPr lang="en-US" b="1" dirty="0" smtClean="0"/>
              <a:t> </a:t>
            </a:r>
            <a:r>
              <a:rPr lang="en-US" b="1" dirty="0" err="1" smtClean="0"/>
              <a:t>припреме</a:t>
            </a:r>
            <a:r>
              <a:rPr lang="en-US" b="1" dirty="0" smtClean="0"/>
              <a:t>. </a:t>
            </a:r>
            <a:r>
              <a:rPr lang="en-US" b="1" dirty="0" err="1" smtClean="0"/>
              <a:t>Кроз</a:t>
            </a:r>
            <a:r>
              <a:rPr lang="en-US" b="1" dirty="0" smtClean="0"/>
              <a:t> </a:t>
            </a:r>
            <a:r>
              <a:rPr lang="en-US" b="1" dirty="0" err="1" smtClean="0"/>
              <a:t>практичну</a:t>
            </a:r>
            <a:r>
              <a:rPr lang="en-US" b="1" dirty="0" smtClean="0"/>
              <a:t> </a:t>
            </a:r>
            <a:r>
              <a:rPr lang="en-US" b="1" dirty="0" err="1" smtClean="0"/>
              <a:t>наставу</a:t>
            </a:r>
            <a:r>
              <a:rPr lang="en-US" b="1" dirty="0" smtClean="0"/>
              <a:t> </a:t>
            </a:r>
            <a:r>
              <a:rPr lang="en-US" b="1" dirty="0" err="1" smtClean="0"/>
              <a:t>ученици</a:t>
            </a:r>
            <a:r>
              <a:rPr lang="en-US" b="1" dirty="0" smtClean="0"/>
              <a:t> </a:t>
            </a:r>
            <a:r>
              <a:rPr lang="en-US" b="1" dirty="0" err="1" smtClean="0"/>
              <a:t>се</a:t>
            </a:r>
            <a:r>
              <a:rPr lang="en-US" b="1" dirty="0" smtClean="0"/>
              <a:t> </a:t>
            </a:r>
            <a:r>
              <a:rPr lang="en-US" b="1" dirty="0" err="1" smtClean="0"/>
              <a:t>обучавају</a:t>
            </a:r>
            <a:r>
              <a:rPr lang="en-US" b="1" dirty="0" smtClean="0"/>
              <a:t> </a:t>
            </a:r>
            <a:r>
              <a:rPr lang="en-US" b="1" dirty="0" err="1" smtClean="0"/>
              <a:t>за</a:t>
            </a:r>
            <a:r>
              <a:rPr lang="en-US" b="1" dirty="0" smtClean="0"/>
              <a:t> </a:t>
            </a:r>
            <a:r>
              <a:rPr lang="en-US" b="1" dirty="0" err="1" smtClean="0"/>
              <a:t>рад</a:t>
            </a:r>
            <a:r>
              <a:rPr lang="en-US" b="1" dirty="0" smtClean="0"/>
              <a:t> </a:t>
            </a:r>
            <a:r>
              <a:rPr lang="en-US" b="1" dirty="0" err="1" smtClean="0"/>
              <a:t>на</a:t>
            </a:r>
            <a:r>
              <a:rPr lang="en-US" b="1" dirty="0" smtClean="0"/>
              <a:t> </a:t>
            </a:r>
            <a:r>
              <a:rPr lang="en-US" b="1" dirty="0" err="1" smtClean="0"/>
              <a:t>рачунарима</a:t>
            </a:r>
            <a:r>
              <a:rPr lang="en-US" b="1" dirty="0" smtClean="0"/>
              <a:t>, </a:t>
            </a:r>
            <a:r>
              <a:rPr lang="en-US" b="1" dirty="0" err="1" smtClean="0"/>
              <a:t>коришћење</a:t>
            </a:r>
            <a:r>
              <a:rPr lang="en-US" b="1" dirty="0" smtClean="0"/>
              <a:t> </a:t>
            </a:r>
            <a:r>
              <a:rPr lang="en-US" b="1" dirty="0" err="1" smtClean="0"/>
              <a:t>оперативн</a:t>
            </a:r>
            <a:r>
              <a:rPr lang="sr-Cyrl-RS" b="1" dirty="0" smtClean="0"/>
              <a:t>их</a:t>
            </a:r>
            <a:r>
              <a:rPr lang="en-US" b="1" dirty="0" smtClean="0"/>
              <a:t> </a:t>
            </a:r>
            <a:r>
              <a:rPr lang="en-US" b="1" dirty="0" err="1" smtClean="0"/>
              <a:t>система</a:t>
            </a:r>
            <a:r>
              <a:rPr lang="en-US" b="1" dirty="0" smtClean="0"/>
              <a:t>, </a:t>
            </a:r>
            <a:r>
              <a:rPr lang="en-US" b="1" dirty="0" err="1" smtClean="0"/>
              <a:t>интернета</a:t>
            </a:r>
            <a:r>
              <a:rPr lang="en-US" b="1" dirty="0" smtClean="0"/>
              <a:t>, </a:t>
            </a:r>
            <a:r>
              <a:rPr lang="sr-Cyrl-RS" b="1" dirty="0" smtClean="0"/>
              <a:t>О</a:t>
            </a:r>
            <a:r>
              <a:rPr lang="en-US" b="1" dirty="0" err="1" smtClean="0"/>
              <a:t>ffice</a:t>
            </a:r>
            <a:r>
              <a:rPr lang="en-US" b="1" dirty="0" smtClean="0"/>
              <a:t> </a:t>
            </a:r>
            <a:r>
              <a:rPr lang="en-US" b="1" dirty="0" err="1" smtClean="0"/>
              <a:t>пакета</a:t>
            </a:r>
            <a:r>
              <a:rPr lang="sr-Cyrl-RS" b="1" smtClean="0"/>
              <a:t>..</a:t>
            </a:r>
            <a:r>
              <a:rPr lang="en-US" b="1" smtClean="0"/>
              <a:t>. </a:t>
            </a:r>
            <a:r>
              <a:rPr lang="en-US" b="1" dirty="0" err="1" smtClean="0"/>
              <a:t>Ученици</a:t>
            </a:r>
            <a:r>
              <a:rPr lang="en-US" b="1" dirty="0" smtClean="0"/>
              <a:t> </a:t>
            </a:r>
            <a:r>
              <a:rPr lang="en-US" b="1" dirty="0" err="1" smtClean="0"/>
              <a:t>кроз</a:t>
            </a:r>
            <a:r>
              <a:rPr lang="en-US" b="1" dirty="0" smtClean="0"/>
              <a:t> </a:t>
            </a:r>
            <a:r>
              <a:rPr lang="en-US" b="1" dirty="0" err="1" smtClean="0"/>
              <a:t>изборне</a:t>
            </a:r>
            <a:r>
              <a:rPr lang="en-US" b="1" dirty="0" smtClean="0"/>
              <a:t> </a:t>
            </a:r>
            <a:r>
              <a:rPr lang="en-US" b="1" dirty="0" err="1" smtClean="0"/>
              <a:t>предмете</a:t>
            </a:r>
            <a:r>
              <a:rPr lang="en-US" b="1" dirty="0" smtClean="0"/>
              <a:t> </a:t>
            </a:r>
            <a:r>
              <a:rPr lang="en-US" b="1" dirty="0" err="1" smtClean="0"/>
              <a:t>могу</a:t>
            </a:r>
            <a:r>
              <a:rPr lang="en-US" b="1" dirty="0" smtClean="0"/>
              <a:t> </a:t>
            </a:r>
            <a:r>
              <a:rPr lang="en-US" b="1" dirty="0" err="1" smtClean="0"/>
              <a:t>стећи</a:t>
            </a:r>
            <a:r>
              <a:rPr lang="en-US" b="1" dirty="0" smtClean="0"/>
              <a:t> </a:t>
            </a:r>
            <a:r>
              <a:rPr lang="en-US" b="1" dirty="0" err="1" smtClean="0"/>
              <a:t>знања</a:t>
            </a:r>
            <a:r>
              <a:rPr lang="en-US" b="1" dirty="0" smtClean="0"/>
              <a:t> </a:t>
            </a:r>
            <a:r>
              <a:rPr lang="sr-Cyrl-RS" b="1" dirty="0" smtClean="0"/>
              <a:t>о</a:t>
            </a:r>
            <a:r>
              <a:rPr lang="en-US" b="1" dirty="0" smtClean="0"/>
              <a:t> </a:t>
            </a:r>
            <a:r>
              <a:rPr lang="en-US" b="1" dirty="0" err="1" smtClean="0"/>
              <a:t>дизајнирањ</a:t>
            </a:r>
            <a:r>
              <a:rPr lang="sr-Cyrl-RS" b="1" dirty="0" smtClean="0"/>
              <a:t>у</a:t>
            </a:r>
            <a:r>
              <a:rPr lang="en-US" b="1" dirty="0" smtClean="0"/>
              <a:t> </a:t>
            </a:r>
            <a:r>
              <a:rPr lang="en-US" b="1" dirty="0" err="1" smtClean="0"/>
              <a:t>графичких</a:t>
            </a:r>
            <a:r>
              <a:rPr lang="en-US" b="1" dirty="0" smtClean="0"/>
              <a:t> </a:t>
            </a:r>
            <a:r>
              <a:rPr lang="en-US" b="1" dirty="0" err="1" smtClean="0"/>
              <a:t>производа</a:t>
            </a:r>
            <a:r>
              <a:rPr lang="en-US" b="1" dirty="0" smtClean="0"/>
              <a:t>, </a:t>
            </a:r>
            <a:r>
              <a:rPr lang="en-US" b="1" dirty="0" err="1" smtClean="0"/>
              <a:t>цртањ</a:t>
            </a:r>
            <a:r>
              <a:rPr lang="sr-Cyrl-RS" b="1" dirty="0" smtClean="0"/>
              <a:t>у</a:t>
            </a:r>
            <a:r>
              <a:rPr lang="en-US" b="1" dirty="0" smtClean="0"/>
              <a:t> </a:t>
            </a:r>
            <a:r>
              <a:rPr lang="en-US" b="1" dirty="0" smtClean="0"/>
              <a:t>и </a:t>
            </a:r>
            <a:r>
              <a:rPr lang="en-US" b="1" dirty="0" err="1" smtClean="0"/>
              <a:t>сликањ</a:t>
            </a:r>
            <a:r>
              <a:rPr lang="sr-Cyrl-RS" b="1" dirty="0" smtClean="0"/>
              <a:t>у</a:t>
            </a:r>
            <a:r>
              <a:rPr lang="en-US" b="1" dirty="0" smtClean="0"/>
              <a:t>, </a:t>
            </a:r>
            <a:r>
              <a:rPr lang="en-US" b="1" dirty="0" err="1" smtClean="0"/>
              <a:t>фотографиј</a:t>
            </a:r>
            <a:r>
              <a:rPr lang="sr-Cyrl-RS" b="1" dirty="0" smtClean="0"/>
              <a:t>и</a:t>
            </a:r>
            <a:r>
              <a:rPr lang="en-US" b="1" dirty="0" smtClean="0"/>
              <a:t>, </a:t>
            </a:r>
            <a:r>
              <a:rPr lang="en-US" b="1" dirty="0" err="1" smtClean="0"/>
              <a:t>основ</a:t>
            </a:r>
            <a:r>
              <a:rPr lang="sr-Cyrl-RS" b="1" dirty="0" smtClean="0"/>
              <a:t>ама</a:t>
            </a:r>
            <a:r>
              <a:rPr lang="en-US" b="1" dirty="0" smtClean="0"/>
              <a:t> </a:t>
            </a:r>
            <a:r>
              <a:rPr lang="en-US" b="1" dirty="0" err="1" smtClean="0"/>
              <a:t>веб</a:t>
            </a:r>
            <a:r>
              <a:rPr lang="sr-Cyrl-RS" b="1" dirty="0" smtClean="0"/>
              <a:t>-</a:t>
            </a:r>
            <a:r>
              <a:rPr lang="en-US" b="1" dirty="0" err="1" smtClean="0"/>
              <a:t>дизајна</a:t>
            </a:r>
            <a:r>
              <a:rPr lang="sr-Cyrl-RS" b="1" dirty="0" smtClean="0"/>
              <a:t> и </a:t>
            </a:r>
            <a:r>
              <a:rPr lang="en-US" b="1" dirty="0" err="1" smtClean="0"/>
              <a:t>анимације</a:t>
            </a:r>
            <a:r>
              <a:rPr lang="en-US" b="1" dirty="0" smtClean="0"/>
              <a:t>, </a:t>
            </a:r>
            <a:r>
              <a:rPr lang="en-US" b="1" dirty="0" err="1" smtClean="0"/>
              <a:t>историј</a:t>
            </a:r>
            <a:r>
              <a:rPr lang="sr-Cyrl-RS" b="1" dirty="0" smtClean="0"/>
              <a:t>и</a:t>
            </a:r>
            <a:r>
              <a:rPr lang="en-US" b="1" dirty="0" smtClean="0"/>
              <a:t> </a:t>
            </a:r>
            <a:r>
              <a:rPr lang="en-US" b="1" dirty="0" err="1" smtClean="0"/>
              <a:t>уметности</a:t>
            </a:r>
            <a:r>
              <a:rPr lang="en-US" b="1" dirty="0" smtClean="0"/>
              <a:t>…</a:t>
            </a:r>
            <a:endParaRPr lang="en-US" b="1" dirty="0" smtClean="0"/>
          </a:p>
          <a:p>
            <a:pPr algn="just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Picture 4" descr="C:\Users\Aca\Desktop\Wacom Cintiq 22HD touch 01 789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408738" y="4138613"/>
            <a:ext cx="435927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 descr="C:\Users\Aca\Desktop\postani-graficki-dizajn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0450" y="4648200"/>
            <a:ext cx="29591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1235</Words>
  <Application>WPS Presentation</Application>
  <PresentationFormat>Custom</PresentationFormat>
  <Paragraphs>17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5" baseType="lpstr">
      <vt:lpstr>Arial</vt:lpstr>
      <vt:lpstr>SimSun</vt:lpstr>
      <vt:lpstr>Wingdings</vt:lpstr>
      <vt:lpstr>Century Schoolbook</vt:lpstr>
      <vt:lpstr>Wingdings 2</vt:lpstr>
      <vt:lpstr>Wingdings</vt:lpstr>
      <vt:lpstr>Times New Roman</vt:lpstr>
      <vt:lpstr>Microsoft YaHei</vt:lpstr>
      <vt:lpstr>Arial Unicode MS</vt:lpstr>
      <vt:lpstr>Calibri</vt:lpstr>
      <vt:lpstr>Oriel</vt:lpstr>
      <vt:lpstr>Хемијско-технолошка школа “Божидар Ђорђевић Кукар”   ТЕХНИЧАР ЗА ГРАФИЧКУ ПРИПРЕМУ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Prevoz specifičnih vrsta tereta</dc:title>
  <dc:creator>LONATRADE</dc:creator>
  <cp:lastModifiedBy>azcom</cp:lastModifiedBy>
  <cp:revision>96</cp:revision>
  <dcterms:created xsi:type="dcterms:W3CDTF">2018-01-25T13:12:00Z</dcterms:created>
  <dcterms:modified xsi:type="dcterms:W3CDTF">2024-02-27T17:22:38Z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4D29CD139E33492DACDC143A119BA260_13</vt:lpwstr>
  </property>
  <property fmtid="{D5CDD505-2E9C-101B-9397-08002B2CF9AE}" pid="3" name="KSOProductBuildVer">
    <vt:lpwstr>2057-12.2.0.13489</vt:lpwstr>
  </property>
</Properties>
</file>